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71" r:id="rId5"/>
    <p:sldId id="261" r:id="rId6"/>
    <p:sldId id="260" r:id="rId7"/>
    <p:sldId id="262" r:id="rId8"/>
    <p:sldId id="263" r:id="rId9"/>
    <p:sldId id="273" r:id="rId10"/>
    <p:sldId id="265" r:id="rId11"/>
    <p:sldId id="266" r:id="rId12"/>
    <p:sldId id="267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8283525-22C2-4B68-930E-F16182512B06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58868C0-005F-4475-9D36-8A976E2DE3B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83525-22C2-4B68-930E-F16182512B06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868C0-005F-4475-9D36-8A976E2DE3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83525-22C2-4B68-930E-F16182512B06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868C0-005F-4475-9D36-8A976E2DE3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8283525-22C2-4B68-930E-F16182512B06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58868C0-005F-4475-9D36-8A976E2DE3B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8283525-22C2-4B68-930E-F16182512B06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58868C0-005F-4475-9D36-8A976E2DE3B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83525-22C2-4B68-930E-F16182512B06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868C0-005F-4475-9D36-8A976E2DE3B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83525-22C2-4B68-930E-F16182512B06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868C0-005F-4475-9D36-8A976E2DE3B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8283525-22C2-4B68-930E-F16182512B06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58868C0-005F-4475-9D36-8A976E2DE3B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83525-22C2-4B68-930E-F16182512B06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868C0-005F-4475-9D36-8A976E2DE3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8283525-22C2-4B68-930E-F16182512B06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58868C0-005F-4475-9D36-8A976E2DE3B1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8283525-22C2-4B68-930E-F16182512B06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58868C0-005F-4475-9D36-8A976E2DE3B1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8283525-22C2-4B68-930E-F16182512B06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58868C0-005F-4475-9D36-8A976E2DE3B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721804" y="332656"/>
            <a:ext cx="7772400" cy="122396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Педагогический совет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899592" y="1916832"/>
            <a:ext cx="7416824" cy="4104456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«Итоги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МБДОУ детский сад «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Улаалзай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2022-2023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год»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подведение итогов деятельности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МБДОУ детский сад «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Улаалзай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результатов работы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2022-2023 учебный год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67190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548680"/>
            <a:ext cx="784887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Самооценка педагогов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-2,00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Внутренняя оценка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ООП-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2,90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Внешняя оценка ООП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-3,10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Внутренняя оценка по шкалам МКДО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-1,86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Внешняя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по шкалам МКДО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-1,76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 удовлетворенности родителей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-3,09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 вовлеченности родителей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-2,95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мониторинга качества дошкольного образования был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 базовый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уровень. Показатели снижены из-за отсутствия условий для детей с ОВЗ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отдельных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спален, выбора блюд воспитанниками.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совершенствования качества образования в МКДОУ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запланированы мероприятия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Модернизация развивающей предметно-пространственной среды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улучшение материально-технической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базы.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Увеличение доли современного учебного ИКТ-оборудования.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Создание условий в ДОУ для детей с ОВЗ и детей-инвалидов (доступная среда).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Капитальный ремонт здания детского сада.</a:t>
            </a:r>
          </a:p>
        </p:txBody>
      </p:sp>
    </p:spTree>
    <p:extLst>
      <p:ext uri="{BB962C8B-B14F-4D97-AF65-F5344CB8AC3E}">
        <p14:creationId xmlns:p14="http://schemas.microsoft.com/office/powerpoint/2010/main" val="40542768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619672" y="836712"/>
            <a:ext cx="5721350" cy="4370387"/>
          </a:xfrm>
        </p:spPr>
        <p:txBody>
          <a:bodyPr>
            <a:normAutofit fontScale="25000" lnSpcReduction="20000"/>
          </a:bodyPr>
          <a:lstStyle/>
          <a:p>
            <a:r>
              <a:rPr lang="ru-RU" sz="7700" dirty="0">
                <a:latin typeface="Times New Roman" pitchFamily="18" charset="0"/>
                <a:cs typeface="Times New Roman" pitchFamily="18" charset="0"/>
              </a:rPr>
              <a:t>Таким образом, проанализировав выполнение годового плана, можно сделать</a:t>
            </a:r>
          </a:p>
          <a:p>
            <a:r>
              <a:rPr lang="ru-RU" sz="7700" dirty="0">
                <a:latin typeface="Times New Roman" pitchFamily="18" charset="0"/>
                <a:cs typeface="Times New Roman" pitchFamily="18" charset="0"/>
              </a:rPr>
              <a:t>ВЫВОД:</a:t>
            </a:r>
          </a:p>
          <a:p>
            <a:r>
              <a:rPr lang="ru-RU" sz="7700" dirty="0" smtClean="0">
                <a:latin typeface="Times New Roman" pitchFamily="18" charset="0"/>
                <a:cs typeface="Times New Roman" pitchFamily="18" charset="0"/>
              </a:rPr>
              <a:t>  Деятельность </a:t>
            </a:r>
            <a:r>
              <a:rPr lang="ru-RU" sz="7700" dirty="0">
                <a:latin typeface="Times New Roman" pitchFamily="18" charset="0"/>
                <a:cs typeface="Times New Roman" pitchFamily="18" charset="0"/>
              </a:rPr>
              <a:t>ДОУ в течение </a:t>
            </a:r>
            <a:r>
              <a:rPr lang="ru-RU" sz="7700" dirty="0" smtClean="0">
                <a:latin typeface="Times New Roman" pitchFamily="18" charset="0"/>
                <a:cs typeface="Times New Roman" pitchFamily="18" charset="0"/>
              </a:rPr>
              <a:t>2022-2023 </a:t>
            </a:r>
            <a:r>
              <a:rPr lang="ru-RU" sz="7700" dirty="0">
                <a:latin typeface="Times New Roman" pitchFamily="18" charset="0"/>
                <a:cs typeface="Times New Roman" pitchFamily="18" charset="0"/>
              </a:rPr>
              <a:t>учебного года была разнообразной </a:t>
            </a:r>
            <a:r>
              <a:rPr lang="ru-RU" sz="7700" dirty="0" smtClean="0">
                <a:latin typeface="Times New Roman" pitchFamily="18" charset="0"/>
                <a:cs typeface="Times New Roman" pitchFamily="18" charset="0"/>
              </a:rPr>
              <a:t>и многоплановой</a:t>
            </a:r>
            <a:r>
              <a:rPr lang="ru-RU" sz="7700" dirty="0">
                <a:latin typeface="Times New Roman" pitchFamily="18" charset="0"/>
                <a:cs typeface="Times New Roman" pitchFamily="18" charset="0"/>
              </a:rPr>
              <a:t>. Достигнутые результаты в целом соответствуют поставленным </a:t>
            </a:r>
            <a:r>
              <a:rPr lang="ru-RU" sz="7700" dirty="0" smtClean="0">
                <a:latin typeface="Times New Roman" pitchFamily="18" charset="0"/>
                <a:cs typeface="Times New Roman" pitchFamily="18" charset="0"/>
              </a:rPr>
              <a:t>в начале </a:t>
            </a:r>
            <a:r>
              <a:rPr lang="ru-RU" sz="7700" dirty="0">
                <a:latin typeface="Times New Roman" pitchFamily="18" charset="0"/>
                <a:cs typeface="Times New Roman" pitchFamily="18" charset="0"/>
              </a:rPr>
              <a:t>учебного года задачам.</a:t>
            </a:r>
          </a:p>
          <a:p>
            <a:r>
              <a:rPr lang="ru-RU" sz="7700" dirty="0">
                <a:latin typeface="Times New Roman" pitchFamily="18" charset="0"/>
                <a:cs typeface="Times New Roman" pitchFamily="18" charset="0"/>
              </a:rPr>
              <a:t>Организация образовательного процесса в детском саду осуществляется </a:t>
            </a:r>
            <a:r>
              <a:rPr lang="ru-RU" sz="7700" dirty="0" smtClean="0">
                <a:latin typeface="Times New Roman" pitchFamily="18" charset="0"/>
                <a:cs typeface="Times New Roman" pitchFamily="18" charset="0"/>
              </a:rPr>
              <a:t>в соответствии </a:t>
            </a:r>
            <a:r>
              <a:rPr lang="ru-RU" sz="7700" dirty="0">
                <a:latin typeface="Times New Roman" pitchFamily="18" charset="0"/>
                <a:cs typeface="Times New Roman" pitchFamily="18" charset="0"/>
              </a:rPr>
              <a:t>с годовым планированием, с основной образовательной </a:t>
            </a:r>
            <a:r>
              <a:rPr lang="ru-RU" sz="7700" dirty="0" smtClean="0">
                <a:latin typeface="Times New Roman" pitchFamily="18" charset="0"/>
                <a:cs typeface="Times New Roman" pitchFamily="18" charset="0"/>
              </a:rPr>
              <a:t>программой дошкольного </a:t>
            </a:r>
            <a:r>
              <a:rPr lang="ru-RU" sz="7700" dirty="0">
                <a:latin typeface="Times New Roman" pitchFamily="18" charset="0"/>
                <a:cs typeface="Times New Roman" pitchFamily="18" charset="0"/>
              </a:rPr>
              <a:t>образования на основе ФГОС ДО и рабочей программой воспитания ДОУ.</a:t>
            </a:r>
          </a:p>
          <a:p>
            <a:r>
              <a:rPr lang="ru-RU" sz="7700" dirty="0">
                <a:latin typeface="Times New Roman" pitchFamily="18" charset="0"/>
                <a:cs typeface="Times New Roman" pitchFamily="18" charset="0"/>
              </a:rPr>
              <a:t>2. Итоги педагогической диагностики (мониторинга) достижения </a:t>
            </a:r>
            <a:r>
              <a:rPr lang="ru-RU" sz="7700" dirty="0" smtClean="0">
                <a:latin typeface="Times New Roman" pitchFamily="18" charset="0"/>
                <a:cs typeface="Times New Roman" pitchFamily="18" charset="0"/>
              </a:rPr>
              <a:t>детьми планируемых </a:t>
            </a:r>
            <a:r>
              <a:rPr lang="ru-RU" sz="7700" dirty="0">
                <a:latin typeface="Times New Roman" pitchFamily="18" charset="0"/>
                <a:cs typeface="Times New Roman" pitchFamily="18" charset="0"/>
              </a:rPr>
              <a:t>результатов освоения программы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13362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475656" y="980728"/>
            <a:ext cx="6119812" cy="4441825"/>
          </a:xfrm>
        </p:spPr>
        <p:txBody>
          <a:bodyPr>
            <a:normAutofit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педагогов ДОУ осуществляется в соответствии с календарным планом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воспитательной работы 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год. Вследствие хорошей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мероприятий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включенные мероприятия, запланированные в календарном плане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основным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направлениям (модулям) прошли в заданный срок и на хорошем уровне.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следующем учебном году необходимо продолжить работу по данному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35843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88913"/>
            <a:ext cx="7772400" cy="6477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педсовета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981204" y="1052736"/>
            <a:ext cx="6769100" cy="5472112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ru-RU" sz="2600" dirty="0" smtClean="0"/>
              <a:t>Считать </a:t>
            </a:r>
            <a:r>
              <a:rPr lang="ru-RU" sz="2600" dirty="0"/>
              <a:t>работу коллектива по выполнению годовых задач </a:t>
            </a:r>
            <a:r>
              <a:rPr lang="ru-RU" sz="2600" dirty="0" smtClean="0"/>
              <a:t>2022-2023 </a:t>
            </a:r>
            <a:r>
              <a:rPr lang="ru-RU" sz="2600" dirty="0" err="1"/>
              <a:t>уч.г</a:t>
            </a:r>
            <a:r>
              <a:rPr lang="ru-RU" sz="2600" dirty="0" smtClean="0"/>
              <a:t>. удовлетворительной.</a:t>
            </a:r>
          </a:p>
          <a:p>
            <a:pPr marL="514350" indent="-514350">
              <a:buAutoNum type="arabicPeriod"/>
            </a:pPr>
            <a:endParaRPr lang="ru-RU" sz="2600" dirty="0"/>
          </a:p>
          <a:p>
            <a:r>
              <a:rPr lang="ru-RU" sz="2600" dirty="0"/>
              <a:t>2. Признать </a:t>
            </a:r>
            <a:r>
              <a:rPr lang="ru-RU" sz="2600" dirty="0" err="1"/>
              <a:t>воспитательно</a:t>
            </a:r>
            <a:r>
              <a:rPr lang="ru-RU" sz="2600" dirty="0"/>
              <a:t>-образовательную работу по </a:t>
            </a:r>
            <a:r>
              <a:rPr lang="ru-RU" sz="2600" dirty="0" smtClean="0"/>
              <a:t>результатам </a:t>
            </a:r>
            <a:r>
              <a:rPr lang="ru-RU" sz="2600" dirty="0"/>
              <a:t>мониторинга </a:t>
            </a:r>
            <a:r>
              <a:rPr lang="ru-RU" sz="2600" dirty="0" smtClean="0"/>
              <a:t>за 2022-2023 </a:t>
            </a:r>
            <a:r>
              <a:rPr lang="ru-RU" sz="2600" dirty="0" err="1"/>
              <a:t>уч.г</a:t>
            </a:r>
            <a:r>
              <a:rPr lang="ru-RU" sz="2600" dirty="0"/>
              <a:t>. воспитателей </a:t>
            </a:r>
            <a:r>
              <a:rPr lang="ru-RU" sz="2600" dirty="0" smtClean="0"/>
              <a:t>удовлетворительной</a:t>
            </a:r>
            <a:r>
              <a:rPr lang="ru-RU" sz="2600" dirty="0"/>
              <a:t>.</a:t>
            </a:r>
          </a:p>
          <a:p>
            <a:r>
              <a:rPr lang="ru-RU" sz="2600" dirty="0"/>
              <a:t>3. Продолжать работу по освоению и реализации современных </a:t>
            </a:r>
            <a:r>
              <a:rPr lang="ru-RU" sz="2600" dirty="0" smtClean="0"/>
              <a:t>педагогических технологий</a:t>
            </a:r>
            <a:r>
              <a:rPr lang="ru-RU" sz="2600" dirty="0"/>
              <a:t>, направленных на развитие детей.</a:t>
            </a:r>
          </a:p>
          <a:p>
            <a:r>
              <a:rPr lang="ru-RU" sz="2600" dirty="0"/>
              <a:t>4. Продолжать принимать активное участие в конкурсах на разных уровнях, </a:t>
            </a:r>
            <a:r>
              <a:rPr lang="ru-RU" sz="2600" dirty="0" smtClean="0"/>
              <a:t>в районных </a:t>
            </a:r>
            <a:r>
              <a:rPr lang="ru-RU" sz="2600" dirty="0"/>
              <a:t>методических объединениях, семинарах-практикумах</a:t>
            </a:r>
            <a:r>
              <a:rPr lang="ru-RU" sz="2600" dirty="0" smtClean="0"/>
              <a:t>.</a:t>
            </a:r>
          </a:p>
          <a:p>
            <a:r>
              <a:rPr lang="ru-RU" sz="2600" dirty="0"/>
              <a:t>5. Педагогам продолжить работу по самообразованию, реализаций </a:t>
            </a:r>
            <a:r>
              <a:rPr lang="ru-RU" sz="2600" dirty="0" smtClean="0"/>
              <a:t>проектных технологий</a:t>
            </a:r>
            <a:r>
              <a:rPr lang="ru-RU" sz="2600" dirty="0"/>
              <a:t>, в инновационной деятельности.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20364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187624" y="836712"/>
            <a:ext cx="7056784" cy="482453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Когда-то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очень давно, а у некоторых это было недавно, мы с вами выбрали одну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ту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 профессию: педагог.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Кто-то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пришёл в детский сад обдумано, кто-то попал по воле судьбы. Но коль мы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вами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работаем в детском саду, хочется верить, что выбранная профессия была дана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нам свыше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 в детском саду остаются самые преданные этой профессии люди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Как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говорил ученый и писатель Николай Александрович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Рубакин </a:t>
            </a:r>
          </a:p>
          <a:p>
            <a:r>
              <a:rPr lang="ru-RU" i="1" dirty="0"/>
              <a:t> </a:t>
            </a:r>
            <a:r>
              <a:rPr lang="ru-RU" i="1" dirty="0" smtClean="0"/>
              <a:t>  «</a:t>
            </a:r>
            <a:r>
              <a:rPr lang="ru-RU" i="1" dirty="0"/>
              <a:t>Никогда не прекращайте вашей самообразовательной работы и не забывайте, что</a:t>
            </a:r>
            <a:r>
              <a:rPr lang="ru-RU" i="1" dirty="0" smtClean="0"/>
              <a:t>, сколько </a:t>
            </a:r>
            <a:r>
              <a:rPr lang="ru-RU" i="1" dirty="0"/>
              <a:t>бы вы ни учились, сколько бы вы ни знали, знанию и образованию нет ни границ</a:t>
            </a:r>
            <a:r>
              <a:rPr lang="ru-RU" i="1" dirty="0" smtClean="0"/>
              <a:t>, ни </a:t>
            </a:r>
            <a:r>
              <a:rPr lang="ru-RU" i="1" dirty="0"/>
              <a:t>пределов»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8182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331640" y="260648"/>
            <a:ext cx="6478587" cy="151288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Повестка дня:</a:t>
            </a:r>
            <a:br>
              <a:rPr lang="ru-RU" b="1" dirty="0" smtClean="0">
                <a:solidFill>
                  <a:schemeClr val="tx1"/>
                </a:solidFill>
              </a:rPr>
            </a:b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043608" y="1844824"/>
            <a:ext cx="6480175" cy="3722687"/>
          </a:xfrm>
        </p:spPr>
        <p:txBody>
          <a:bodyPr>
            <a:normAutofit/>
          </a:bodyPr>
          <a:lstStyle/>
          <a:p>
            <a:r>
              <a:rPr lang="ru-RU" sz="2400" dirty="0" smtClean="0"/>
              <a:t>1. Итоги выполнения годового плана за 2022-2023учебный год. (Заведующая)</a:t>
            </a:r>
          </a:p>
          <a:p>
            <a:r>
              <a:rPr lang="ru-RU" sz="2400" dirty="0" smtClean="0"/>
              <a:t>2. Итоги мониторинга (Заведующая)</a:t>
            </a:r>
          </a:p>
          <a:p>
            <a:r>
              <a:rPr lang="ru-RU" sz="2400" dirty="0" smtClean="0"/>
              <a:t>3.Публичный отчет педагогов  МБДОУ детский сад «</a:t>
            </a:r>
            <a:r>
              <a:rPr lang="ru-RU" sz="2400" dirty="0" err="1" smtClean="0"/>
              <a:t>Улаалзай</a:t>
            </a:r>
            <a:r>
              <a:rPr lang="ru-RU" sz="2400" dirty="0" smtClean="0"/>
              <a:t>»</a:t>
            </a:r>
          </a:p>
          <a:p>
            <a:r>
              <a:rPr lang="ru-RU" sz="2400" dirty="0" smtClean="0"/>
              <a:t>4 Разработка решения педсовета.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26506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3568" y="332656"/>
            <a:ext cx="7772400" cy="8651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Итоги выполнения годового плана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2022-2023 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учебный год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899592" y="1268760"/>
            <a:ext cx="6696075" cy="4730750"/>
          </a:xfrm>
        </p:spPr>
        <p:txBody>
          <a:bodyPr>
            <a:normAutofit fontScale="25000" lnSpcReduction="20000"/>
          </a:bodyPr>
          <a:lstStyle/>
          <a:p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Воспитательно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-образовательный 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процесс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в 2022-2023 учебном 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году был направлен на реализацию следующих задач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1. Совершенствовать работу педагогического коллектива по сохранению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и укреплению 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физического и психического здоровья детей через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организацию соответствующих 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возрасту видов детской деятельности.</a:t>
            </a:r>
          </a:p>
          <a:p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2. Создать условия для развития детской инициативы и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самостоятельности у 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детей в различных видах деятельности (игровой, исследовательской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, проектной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, познавательной и т.д.)</a:t>
            </a:r>
          </a:p>
          <a:p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Для решения поставленных задач был составлен годовой план работы, где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была спроектирована 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вся организационно-управленческая, административно-хозяйственная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, контрольно-аналитическая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, оздоровительно-профилактическая, методическая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, организационно-педагогическая 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работа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5813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83568" y="836712"/>
            <a:ext cx="7704856" cy="4530725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нашем саду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созданы необходимые материально-технические условия для внедрения Федерального образовательного стандарта дошкольного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обеспечивают развитие образовательной инфраструктуры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требованиями нормативной базы и образовательных программ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образования. Созданная в ДОУ развивающая предметно-пространственная среда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формирование активности воспитанников, что в достаточной степени обеспечивает развитие различных видов детской деятельности. Развивающая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предметно-пространственная среда ДОУ организована с учетом культурных,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климатических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условий, в которых осуществляется образовательная деятельность, с учетом интересов детей и отвечает их возрастным особенностям. </a:t>
            </a:r>
          </a:p>
        </p:txBody>
      </p:sp>
    </p:spTree>
    <p:extLst>
      <p:ext uri="{BB962C8B-B14F-4D97-AF65-F5344CB8AC3E}">
        <p14:creationId xmlns:p14="http://schemas.microsoft.com/office/powerpoint/2010/main" val="3744784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187624" y="836712"/>
            <a:ext cx="6408712" cy="4536504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постоянно повышают свой профессиональный уровень, участвуют в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конкурсах профессионального мастерства, знакомятся с опытом работы своих коллег и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других дошкольных учреждений, а также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саморазвиваются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Все это в комплексе дает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хороший результат в организации педагогической деятельности и улучшении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 образования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воспитания дошкольников.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5546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187624" y="1052736"/>
            <a:ext cx="6696744" cy="4392488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ДОУ созданы условия для организации и осуществления повышения квалификации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педагогов: прохождение курсов, повышение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квалификации.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Качество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образования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МБДОУ соответствует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Федеральным государственным образовательным стандартам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694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259632" y="908720"/>
            <a:ext cx="6984776" cy="5184576"/>
          </a:xfrm>
        </p:spPr>
        <p:txBody>
          <a:bodyPr>
            <a:normAutofit/>
          </a:bodyPr>
          <a:lstStyle/>
          <a:p>
            <a:r>
              <a:rPr lang="ru-RU" sz="2000" dirty="0"/>
              <a:t>В </a:t>
            </a:r>
            <a:r>
              <a:rPr lang="ru-RU" sz="2000" dirty="0" smtClean="0"/>
              <a:t>2022-2023 </a:t>
            </a:r>
            <a:r>
              <a:rPr lang="ru-RU" sz="2000" dirty="0"/>
              <a:t>уч. году </a:t>
            </a:r>
            <a:r>
              <a:rPr lang="ru-RU" sz="2000" dirty="0" smtClean="0"/>
              <a:t>не аттестован </a:t>
            </a:r>
          </a:p>
          <a:p>
            <a:r>
              <a:rPr lang="ru-RU" sz="2000" dirty="0"/>
              <a:t>н</a:t>
            </a:r>
            <a:r>
              <a:rPr lang="ru-RU" sz="2000" dirty="0" smtClean="0"/>
              <a:t>е один педагог</a:t>
            </a:r>
          </a:p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ru-RU" sz="2000" dirty="0" smtClean="0"/>
              <a:t>Аттестация </a:t>
            </a:r>
            <a:r>
              <a:rPr lang="ru-RU" sz="2000" dirty="0"/>
              <a:t>педагогов – это оценка не только уровня профессиональной </a:t>
            </a:r>
            <a:r>
              <a:rPr lang="ru-RU" sz="2000" dirty="0" smtClean="0"/>
              <a:t>компетентности педагога</a:t>
            </a:r>
            <a:r>
              <a:rPr lang="ru-RU" sz="2000" dirty="0"/>
              <a:t>, но и деятельности </a:t>
            </a:r>
            <a:r>
              <a:rPr lang="ru-RU" sz="2000" dirty="0" smtClean="0"/>
              <a:t> детского сада </a:t>
            </a:r>
            <a:r>
              <a:rPr lang="ru-RU" sz="2000" dirty="0"/>
              <a:t>в целом.</a:t>
            </a:r>
          </a:p>
          <a:p>
            <a:r>
              <a:rPr lang="ru-RU" sz="2000" dirty="0" smtClean="0"/>
              <a:t>  Педагоги не </a:t>
            </a:r>
            <a:r>
              <a:rPr lang="ru-RU" sz="2000" dirty="0"/>
              <a:t>публиковали свой методический материал на </a:t>
            </a:r>
            <a:r>
              <a:rPr lang="ru-RU" sz="2000" dirty="0" smtClean="0"/>
              <a:t>страницах электронного СМИ, сайта образовательного учреждения.</a:t>
            </a:r>
            <a:endParaRPr lang="ru-RU" sz="2000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725841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593975" y="188913"/>
            <a:ext cx="6550025" cy="1368425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МКДО 2022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259632" y="1916832"/>
            <a:ext cx="6552728" cy="3960440"/>
          </a:xfrm>
        </p:spPr>
        <p:txBody>
          <a:bodyPr>
            <a:normAutofit/>
          </a:bodyPr>
          <a:lstStyle/>
          <a:p>
            <a:r>
              <a:rPr lang="ru-RU" dirty="0" smtClean="0"/>
              <a:t>  </a:t>
            </a:r>
            <a:r>
              <a:rPr lang="ru-RU" sz="2000" dirty="0" smtClean="0"/>
              <a:t>В 2022 </a:t>
            </a:r>
            <a:r>
              <a:rPr lang="ru-RU" sz="2000" dirty="0"/>
              <a:t>году наш детский сад принял участие в мониторинге </a:t>
            </a:r>
            <a:r>
              <a:rPr lang="ru-RU" sz="2000" dirty="0" smtClean="0"/>
              <a:t>качества дошкольного </a:t>
            </a:r>
            <a:r>
              <a:rPr lang="ru-RU" sz="2000" dirty="0"/>
              <a:t>образования в муниципальных образованиях субъектов РФ </a:t>
            </a:r>
            <a:r>
              <a:rPr lang="ru-RU" sz="2000" dirty="0" smtClean="0"/>
              <a:t>с </a:t>
            </a:r>
            <a:r>
              <a:rPr lang="ru-RU" sz="2000" dirty="0"/>
              <a:t> </a:t>
            </a:r>
            <a:r>
              <a:rPr lang="ru-RU" sz="2000" dirty="0" smtClean="0"/>
              <a:t>использованием </a:t>
            </a:r>
            <a:r>
              <a:rPr lang="ru-RU" sz="2000" dirty="0"/>
              <a:t>Инструментария МКДО для детей от 0 до 7 лет, который </a:t>
            </a:r>
            <a:r>
              <a:rPr lang="ru-RU" sz="2000" dirty="0" smtClean="0"/>
              <a:t>предназначен для </a:t>
            </a:r>
            <a:r>
              <a:rPr lang="ru-RU" sz="2000" dirty="0"/>
              <a:t>сбора, обработки и анализа информации о качестве управления </a:t>
            </a:r>
            <a:r>
              <a:rPr lang="ru-RU" sz="2000" dirty="0" smtClean="0"/>
              <a:t>муниципальной системой </a:t>
            </a:r>
            <a:r>
              <a:rPr lang="ru-RU" sz="2000" dirty="0"/>
              <a:t>дошкольного образования. Оценка проходила по следующим областям качества:</a:t>
            </a:r>
          </a:p>
        </p:txBody>
      </p:sp>
    </p:spTree>
    <p:extLst>
      <p:ext uri="{BB962C8B-B14F-4D97-AF65-F5344CB8AC3E}">
        <p14:creationId xmlns:p14="http://schemas.microsoft.com/office/powerpoint/2010/main" val="3218615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187624" y="476672"/>
            <a:ext cx="6859587" cy="5545137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образовательные ориентиры;</a:t>
            </a:r>
            <a:b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образовательная программа (социально-коммуникативное, познавательное, речевое, художественно-эстетическое и физическое развитие);</a:t>
            </a:r>
            <a:b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содержание образовательной деятельности;</a:t>
            </a:r>
            <a:b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образовательный процесс;</a:t>
            </a:r>
            <a:b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образовательные условия (квалификация педагогов и совершенствование педагогической работы, рабочая нагрузка и условия труда, материально-техническое обеспечение, информационное обеспечение, финансовые условия)</a:t>
            </a:r>
            <a:b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условия получения дошкольного образования лицами с ограниченными возможностями здоровья и инвалидами;</a:t>
            </a:r>
            <a:b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взаимодействие с родителями;</a:t>
            </a:r>
            <a:b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здоровье, безопасность и повседневный уход (здоровье и повседневный уход, безопасность);</a:t>
            </a:r>
            <a:b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управление и развитие.</a:t>
            </a:r>
            <a:b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Группа показателей Итоговая оценка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7031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146</TotalTime>
  <Words>781</Words>
  <Application>Microsoft Office PowerPoint</Application>
  <PresentationFormat>Экран (4:3)</PresentationFormat>
  <Paragraphs>63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Century Schoolbook</vt:lpstr>
      <vt:lpstr>Times New Roman</vt:lpstr>
      <vt:lpstr>Wingdings</vt:lpstr>
      <vt:lpstr>Wingdings 2</vt:lpstr>
      <vt:lpstr>Эркер</vt:lpstr>
      <vt:lpstr>Педагогический совет</vt:lpstr>
      <vt:lpstr>Повестка дня: </vt:lpstr>
      <vt:lpstr>Итоги выполнения годового плана за 2022-2023 учебный год </vt:lpstr>
      <vt:lpstr>Презентация PowerPoint</vt:lpstr>
      <vt:lpstr>Презентация PowerPoint</vt:lpstr>
      <vt:lpstr>Презентация PowerPoint</vt:lpstr>
      <vt:lpstr>Презентация PowerPoint</vt:lpstr>
      <vt:lpstr>МКДО 2022</vt:lpstr>
      <vt:lpstr>- образовательные ориентиры; - образовательная программа (социально-коммуникативное, познавательное, речевое, художественно-эстетическое и физическое развитие); - содержание образовательной деятельности; - образовательный процесс; - образовательные условия (квалификация педагогов и совершенствование педагогической работы, рабочая нагрузка и условия труда, материально-техническое обеспечение, информационное обеспечение, финансовые условия) - условия получения дошкольного образования лицами с ограниченными возможностями здоровья и инвалидами; - взаимодействие с родителями; - здоровье, безопасность и повседневный уход (здоровье и повседневный уход, безопасность); - управление и развитие. Группа показателей Итоговая оценка </vt:lpstr>
      <vt:lpstr>Презентация PowerPoint</vt:lpstr>
      <vt:lpstr>Презентация PowerPoint</vt:lpstr>
      <vt:lpstr>Презентация PowerPoint</vt:lpstr>
      <vt:lpstr>Решение педсовета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Педагогический совет</dc:title>
  <dc:creator>ф</dc:creator>
  <cp:lastModifiedBy>natalitay</cp:lastModifiedBy>
  <cp:revision>20</cp:revision>
  <dcterms:created xsi:type="dcterms:W3CDTF">2023-05-22T00:27:30Z</dcterms:created>
  <dcterms:modified xsi:type="dcterms:W3CDTF">2023-12-11T01:08:07Z</dcterms:modified>
</cp:coreProperties>
</file>